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2A6B4A-3E72-4A75-BE81-1C39AB2E91A8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DB9DAD-FC35-4D9D-94AF-49BB9C5B95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Welcome to Physical Science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Mrs</a:t>
            </a:r>
            <a:r>
              <a:rPr lang="en-US" sz="2400" dirty="0" smtClean="0"/>
              <a:t>. </a:t>
            </a:r>
            <a:r>
              <a:rPr lang="en-US" sz="2400" dirty="0" smtClean="0"/>
              <a:t>Holland</a:t>
            </a:r>
            <a:endParaRPr lang="en-US" sz="2400" dirty="0" smtClean="0"/>
          </a:p>
          <a:p>
            <a:r>
              <a:rPr lang="en-US" sz="2400" dirty="0" smtClean="0"/>
              <a:t>Mrs. </a:t>
            </a:r>
            <a:r>
              <a:rPr lang="en-US" sz="2400" dirty="0" smtClean="0"/>
              <a:t>Noack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79" y="4800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3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of the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did the broom get a poor grade in school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What’s </a:t>
            </a:r>
            <a:r>
              <a:rPr lang="en-US" dirty="0"/>
              <a:t>the king of all school supplies?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57599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back signed by Friday: 1</a:t>
            </a:r>
            <a:r>
              <a:rPr lang="en-US" baseline="30000" dirty="0" smtClean="0"/>
              <a:t>st</a:t>
            </a:r>
            <a:r>
              <a:rPr lang="en-US" dirty="0" smtClean="0"/>
              <a:t> Homework Grade</a:t>
            </a:r>
          </a:p>
          <a:p>
            <a:pPr lvl="1"/>
            <a:r>
              <a:rPr lang="en-US" dirty="0" smtClean="0"/>
              <a:t>You must sign</a:t>
            </a:r>
          </a:p>
          <a:p>
            <a:pPr lvl="1"/>
            <a:r>
              <a:rPr lang="en-US" dirty="0" smtClean="0"/>
              <a:t>Parent/guardian must sign</a:t>
            </a:r>
          </a:p>
          <a:p>
            <a:endParaRPr lang="en-US" dirty="0"/>
          </a:p>
          <a:p>
            <a:r>
              <a:rPr lang="en-US" dirty="0" smtClean="0"/>
              <a:t>In order to sign it you must have read it and understand what is expected of you.</a:t>
            </a:r>
          </a:p>
          <a:p>
            <a:pPr lvl="1"/>
            <a:r>
              <a:rPr lang="en-US" dirty="0" smtClean="0"/>
              <a:t>Possible Syllabus Mini-Quiz Friday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67859"/>
            <a:ext cx="1981200" cy="195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6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 back signed by Friday: 2</a:t>
            </a:r>
            <a:r>
              <a:rPr lang="en-US" baseline="30000" dirty="0" smtClean="0"/>
              <a:t>nd</a:t>
            </a:r>
            <a:r>
              <a:rPr lang="en-US" dirty="0" smtClean="0"/>
              <a:t> Homework Grade</a:t>
            </a:r>
          </a:p>
          <a:p>
            <a:pPr lvl="1"/>
            <a:r>
              <a:rPr lang="en-US" dirty="0" smtClean="0"/>
              <a:t>You must sign</a:t>
            </a:r>
          </a:p>
          <a:p>
            <a:pPr lvl="1"/>
            <a:r>
              <a:rPr lang="en-US" dirty="0" smtClean="0"/>
              <a:t>Parent/guardian must sign</a:t>
            </a:r>
          </a:p>
          <a:p>
            <a:endParaRPr lang="en-US" dirty="0"/>
          </a:p>
          <a:p>
            <a:r>
              <a:rPr lang="en-US" dirty="0" smtClean="0"/>
              <a:t>In order to sign it you must have read it and understand what is expected of you.</a:t>
            </a:r>
          </a:p>
          <a:p>
            <a:pPr lvl="1"/>
            <a:r>
              <a:rPr lang="en-US" dirty="0" smtClean="0"/>
              <a:t>Lab Safety Quiz Next Week (Thursday?)</a:t>
            </a:r>
          </a:p>
          <a:p>
            <a:r>
              <a:rPr lang="en-US" dirty="0" smtClean="0"/>
              <a:t>You will not be able to participate in </a:t>
            </a:r>
          </a:p>
          <a:p>
            <a:pPr marL="0" indent="0">
              <a:buNone/>
            </a:pPr>
            <a:r>
              <a:rPr lang="en-US" dirty="0" smtClean="0"/>
              <a:t>     classroom labs until this is signed.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49906"/>
            <a:ext cx="19431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95" y="381000"/>
            <a:ext cx="195832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1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009442" y="1809749"/>
            <a:ext cx="3471277" cy="4051301"/>
          </a:xfrm>
          <a:prstGeom prst="rect">
            <a:avLst/>
          </a:prstGeom>
        </p:spPr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Front of the Notecard</a:t>
            </a:r>
          </a:p>
          <a:p>
            <a:pPr lvl="1"/>
            <a:r>
              <a:rPr lang="en-US" dirty="0" smtClean="0"/>
              <a:t>1). Name</a:t>
            </a:r>
          </a:p>
          <a:p>
            <a:pPr lvl="1"/>
            <a:r>
              <a:rPr lang="en-US" dirty="0" smtClean="0"/>
              <a:t>2). Preferred Name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Preferred Guardian Contact Information.</a:t>
            </a:r>
          </a:p>
          <a:p>
            <a:pPr lvl="2"/>
            <a:r>
              <a:rPr lang="en-US" dirty="0" smtClean="0"/>
              <a:t>Email or Telephone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63281" y="1809749"/>
            <a:ext cx="3469242" cy="4051302"/>
          </a:xfrm>
          <a:prstGeom prst="rect">
            <a:avLst/>
          </a:prstGeom>
        </p:spPr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Back of the Notecard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Fun Facts About You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Ideas: Hobbies, Talents, Favorite Food, etc..</a:t>
            </a:r>
          </a:p>
          <a:p>
            <a:pPr lvl="2"/>
            <a:r>
              <a:rPr lang="en-US" dirty="0" smtClean="0"/>
              <a:t>BE CREATIVE!!</a:t>
            </a:r>
            <a:endParaRPr lang="en-US" dirty="0"/>
          </a:p>
        </p:txBody>
      </p:sp>
      <p:pic>
        <p:nvPicPr>
          <p:cNvPr id="1026" name="Picture 2" descr="http://www.bestsportstorrents.com/images/news/sport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2871788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ertermusiccenter.com/images/MusicNo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85657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3.bp.blogspot.com/_c-wbJFOSa3Y/TTMxZR2UBjI/AAAAAAAAB5g/Oa1jubqGxNk/s1600/ContactUs-1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463039"/>
            <a:ext cx="198120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6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Know You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Guess that person</a:t>
            </a:r>
          </a:p>
          <a:p>
            <a:r>
              <a:rPr lang="en-US" dirty="0" smtClean="0"/>
              <a:t>1). I will read off one of the fun facts on the notecard</a:t>
            </a:r>
          </a:p>
          <a:p>
            <a:endParaRPr lang="en-US" dirty="0" smtClean="0"/>
          </a:p>
          <a:p>
            <a:r>
              <a:rPr lang="en-US" dirty="0" smtClean="0"/>
              <a:t>2). If that fact describes you stay standing, if it does not sit down.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: “My favorite color is Blue”</a:t>
            </a:r>
          </a:p>
          <a:p>
            <a:pPr lvl="2"/>
            <a:r>
              <a:rPr lang="en-US" dirty="0" smtClean="0"/>
              <a:t>Stay Standing if your favorite color is blue.</a:t>
            </a:r>
          </a:p>
          <a:p>
            <a:pPr lvl="2"/>
            <a:r>
              <a:rPr lang="en-US" dirty="0" smtClean="0"/>
              <a:t>Sit down if your favorite color is NOT blue.</a:t>
            </a:r>
            <a:endParaRPr lang="en-US" dirty="0"/>
          </a:p>
          <a:p>
            <a:r>
              <a:rPr lang="en-US" dirty="0" smtClean="0"/>
              <a:t>3). Repeat with other facts until we guess the person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0"/>
            <a:ext cx="2133600" cy="135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9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1084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2 most important things you took away from the Syllabus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>
                <a:solidFill>
                  <a:schemeClr val="tx1"/>
                </a:solidFill>
              </a:rPr>
              <a:t>Question of the Day</a:t>
            </a:r>
            <a:endParaRPr lang="en-US" sz="4000" i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0.google.com/images?q=tbn:ANd9GcSkGK7gF6fxfB3KuH5ieQbLVl7yW9vLIARs7aeDZOwtk3JwGsm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28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1084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the 2 most important things you took away from the Lab Safety Contract?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>
                <a:solidFill>
                  <a:schemeClr val="tx1"/>
                </a:solidFill>
              </a:rPr>
              <a:t>Question of the Day</a:t>
            </a:r>
            <a:endParaRPr lang="en-US" sz="4000" i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0.google.com/images?q=tbn:ANd9GcSkGK7gF6fxfB3KuH5ieQbLVl7yW9vLIARs7aeDZOwtk3JwGsm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4" y="4399869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20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cat feline animal mammal family meal dinner supper thanksgiving holiday november fall season sat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at feline animal mammal family meal dinner supper thanksgiving holiday november fall season sati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cat feline animal mammal family meal dinner supper thanksgiving holiday november fall season satir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8006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712</TotalTime>
  <Words>291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Welcome to Physical Science</vt:lpstr>
      <vt:lpstr>Joke of the Day:</vt:lpstr>
      <vt:lpstr>Syllabus</vt:lpstr>
      <vt:lpstr>Lab Safety</vt:lpstr>
      <vt:lpstr>Notecards</vt:lpstr>
      <vt:lpstr>Get To Know You Activity</vt:lpstr>
      <vt:lpstr>What are the 2 most important things you took away from the Syllabus</vt:lpstr>
      <vt:lpstr>What are the 2 most important things you took away from the Lab Safety Contract?</vt:lpstr>
      <vt:lpstr>Cartoon: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Physical Science</dc:title>
  <dc:creator>Administrator</dc:creator>
  <cp:lastModifiedBy>Administrator</cp:lastModifiedBy>
  <cp:revision>12</cp:revision>
  <dcterms:created xsi:type="dcterms:W3CDTF">2012-08-15T11:13:19Z</dcterms:created>
  <dcterms:modified xsi:type="dcterms:W3CDTF">2013-08-14T15:28:46Z</dcterms:modified>
</cp:coreProperties>
</file>