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57" r:id="rId4"/>
    <p:sldId id="258" r:id="rId5"/>
    <p:sldId id="264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C072-A67F-405B-9DE2-39063FE4B0C3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4B406-07C5-445C-86D9-5A163A525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4B406-07C5-445C-86D9-5A163A5253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1E649-3BB8-4995-92A8-0DD0EBDE6F8B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234C7E-6C2A-4A78-8FB0-404F3FDBE6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Into Meteorology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9/22/2011</a:t>
            </a:r>
            <a:endParaRPr lang="en-US" dirty="0"/>
          </a:p>
        </p:txBody>
      </p:sp>
      <p:pic>
        <p:nvPicPr>
          <p:cNvPr id="1026" name="Picture 2" descr="http://2.bp.blogspot.com/-pdzle0koPks/Ti7kWDEOwqI/AAAAAAAAAT0/ENtYfmyuB_o/s640/Summer+Solstice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2238375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-a_7RvujWW8w/Ti7kdLmqufI/AAAAAAAAAT8/ku8jkXc6ZUY/s1600/Summer+Solstice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198"/>
            <a:ext cx="3276600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86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1). Students will be able to describe what happens during a solstice and equinox.</a:t>
            </a:r>
          </a:p>
          <a:p>
            <a:r>
              <a:rPr lang="en-US" dirty="0" smtClean="0"/>
              <a:t>2). Students will know how the Earth’s tilt causes during solstices and equinoxes causes changes in seasons.</a:t>
            </a:r>
          </a:p>
          <a:p>
            <a:r>
              <a:rPr lang="en-US" dirty="0" smtClean="0"/>
              <a:t>3). Students will understand the difference between direct and indirect sunlight.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41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Earth’s orbit around the Sun really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Actual Orbit is Almost Perfectly </a:t>
            </a:r>
            <a:r>
              <a:rPr lang="en-US" u="sng" dirty="0" smtClean="0"/>
              <a:t>Circular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://www.astronomy.org/programs/seasons/pictures/00earthorbit3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2971800" cy="230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mrdowling.com/images/601seas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0"/>
            <a:ext cx="28575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7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93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 Earth’s orbit around the Sun is the same, then how do we get seasons?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Causes Seasons?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Earth’s Tilt On Its Axis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23.5</a:t>
            </a:r>
            <a:r>
              <a:rPr lang="en-US" dirty="0" smtClean="0"/>
              <a:t> Degree</a:t>
            </a:r>
            <a:endParaRPr lang="en-US" dirty="0"/>
          </a:p>
        </p:txBody>
      </p:sp>
      <p:pic>
        <p:nvPicPr>
          <p:cNvPr id="2052" name="Picture 4" descr="http://www.pollypearson.com/.a/6a00e55193676188340147e3bc33ec970b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3505200" cy="326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nhabitat.com/wp-content/uploads/2010/03/chile-earthquake-ax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2335867" cy="143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94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Solstice: “Sun Stands Still”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Summer Solstice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Winter Solstice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June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When the Northern hemisphere of Earth is tilted 23.5 degrees </a:t>
            </a:r>
            <a:r>
              <a:rPr lang="en-US" u="sng" dirty="0" smtClean="0"/>
              <a:t>toward </a:t>
            </a:r>
            <a:r>
              <a:rPr lang="en-US" dirty="0" smtClean="0"/>
              <a:t>the Sun</a:t>
            </a:r>
          </a:p>
          <a:p>
            <a:pPr lvl="1"/>
            <a:r>
              <a:rPr lang="en-US" dirty="0" smtClean="0"/>
              <a:t>longest </a:t>
            </a:r>
            <a:r>
              <a:rPr lang="en-US" dirty="0"/>
              <a:t>day and shortest </a:t>
            </a:r>
            <a:r>
              <a:rPr lang="en-US" dirty="0" smtClean="0"/>
              <a:t>night of the year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</a:t>
            </a:r>
            <a:r>
              <a:rPr lang="en-US" u="sng" dirty="0" smtClean="0"/>
              <a:t>22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When the Northern hemisphere of Earth is tilted 23.5 degrees away from the Sun</a:t>
            </a:r>
          </a:p>
          <a:p>
            <a:pPr lvl="1"/>
            <a:r>
              <a:rPr lang="en-US" dirty="0" smtClean="0"/>
              <a:t>shortest </a:t>
            </a:r>
            <a:r>
              <a:rPr lang="en-US" dirty="0"/>
              <a:t>day and </a:t>
            </a:r>
            <a:r>
              <a:rPr lang="en-US" u="sng" dirty="0"/>
              <a:t>longest</a:t>
            </a:r>
            <a:r>
              <a:rPr lang="en-US" dirty="0"/>
              <a:t> </a:t>
            </a:r>
            <a:r>
              <a:rPr lang="en-US" dirty="0" smtClean="0"/>
              <a:t>night of the year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2209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49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Equinox: “</a:t>
            </a:r>
            <a:r>
              <a:rPr lang="en-US" u="sng" dirty="0"/>
              <a:t>Equal Night</a:t>
            </a:r>
            <a:r>
              <a:rPr lang="en-US" dirty="0"/>
              <a:t>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Autumnal/Fall Equinox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Vernal/Spring Equinox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64776" cy="4038600"/>
          </a:xfrm>
        </p:spPr>
        <p:txBody>
          <a:bodyPr>
            <a:normAutofit/>
          </a:bodyPr>
          <a:lstStyle/>
          <a:p>
            <a:r>
              <a:rPr lang="en-US" dirty="0"/>
              <a:t>When Earth is not tilted away from or toward the Sun.</a:t>
            </a:r>
          </a:p>
          <a:p>
            <a:endParaRPr lang="en-US" dirty="0" smtClean="0"/>
          </a:p>
          <a:p>
            <a:r>
              <a:rPr lang="en-US" dirty="0" smtClean="0"/>
              <a:t>September 22</a:t>
            </a:r>
            <a:r>
              <a:rPr lang="en-US" baseline="30000" dirty="0" smtClean="0"/>
              <a:t>nd</a:t>
            </a:r>
            <a:endParaRPr lang="en-US" dirty="0"/>
          </a:p>
          <a:p>
            <a:pPr lvl="1"/>
            <a:r>
              <a:rPr lang="en-US" u="sng" dirty="0" smtClean="0"/>
              <a:t>Equal</a:t>
            </a:r>
            <a:r>
              <a:rPr lang="en-US" dirty="0" smtClean="0"/>
              <a:t> </a:t>
            </a:r>
            <a:r>
              <a:rPr lang="en-US" dirty="0"/>
              <a:t>Day and Night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When Earth is not tilted away from or toward the Sun.</a:t>
            </a:r>
          </a:p>
          <a:p>
            <a:endParaRPr lang="en-US" dirty="0" smtClean="0"/>
          </a:p>
          <a:p>
            <a:r>
              <a:rPr lang="en-US" dirty="0" smtClean="0"/>
              <a:t>March </a:t>
            </a:r>
            <a:r>
              <a:rPr lang="en-US" u="sng" dirty="0" smtClean="0"/>
              <a:t>21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Equal Day and Night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8599"/>
            <a:ext cx="24765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2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Earth Having A Tilt Effect Seasons?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Light	     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en-US" dirty="0" smtClean="0"/>
              <a:t>Indirect Light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u="sng" dirty="0" smtClean="0"/>
              <a:t>90</a:t>
            </a:r>
            <a:r>
              <a:rPr lang="en-US" dirty="0" smtClean="0"/>
              <a:t> Degree Angle</a:t>
            </a:r>
          </a:p>
          <a:p>
            <a:endParaRPr lang="en-US" dirty="0"/>
          </a:p>
          <a:p>
            <a:r>
              <a:rPr lang="en-US" u="sng" dirty="0" smtClean="0"/>
              <a:t>More</a:t>
            </a:r>
            <a:r>
              <a:rPr lang="en-US" dirty="0" smtClean="0"/>
              <a:t> Concentrated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Passes Through Less Atmosphere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 90 Degree Angle</a:t>
            </a:r>
          </a:p>
          <a:p>
            <a:endParaRPr lang="en-US" dirty="0"/>
          </a:p>
          <a:p>
            <a:r>
              <a:rPr lang="en-US" dirty="0" smtClean="0"/>
              <a:t>Less Concentrated: </a:t>
            </a:r>
          </a:p>
          <a:p>
            <a:pPr lvl="1"/>
            <a:r>
              <a:rPr lang="en-US" dirty="0" smtClean="0"/>
              <a:t>Spread over </a:t>
            </a:r>
            <a:r>
              <a:rPr lang="en-US" u="sng" dirty="0" smtClean="0"/>
              <a:t>greater distance</a:t>
            </a:r>
          </a:p>
          <a:p>
            <a:endParaRPr lang="en-US" dirty="0"/>
          </a:p>
          <a:p>
            <a:r>
              <a:rPr lang="en-US" dirty="0" smtClean="0"/>
              <a:t>Passes Through Much </a:t>
            </a:r>
            <a:r>
              <a:rPr lang="en-US" u="sng" dirty="0" smtClean="0"/>
              <a:t>more Atmosphere</a:t>
            </a:r>
            <a:endParaRPr lang="en-US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209800" cy="119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148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129</TotalTime>
  <Words>246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Introduction Into Meteorology</vt:lpstr>
      <vt:lpstr>Student Learning Objectives</vt:lpstr>
      <vt:lpstr>What does the Earth’s orbit around the Sun really look like?</vt:lpstr>
      <vt:lpstr>If the Earth’s orbit around the Sun is the same, then how do we get seasons?</vt:lpstr>
      <vt:lpstr>Solstice: “Sun Stands Still” </vt:lpstr>
      <vt:lpstr>Equinox: “Equal Night”</vt:lpstr>
      <vt:lpstr>How Does The Earth Having A Tilt Effect Seasons?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Into Meteorology</dc:title>
  <dc:creator>Administrator</dc:creator>
  <cp:lastModifiedBy>Administrator</cp:lastModifiedBy>
  <cp:revision>14</cp:revision>
  <dcterms:created xsi:type="dcterms:W3CDTF">2011-09-22T12:05:12Z</dcterms:created>
  <dcterms:modified xsi:type="dcterms:W3CDTF">2012-10-08T11:35:42Z</dcterms:modified>
</cp:coreProperties>
</file>